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gif>
</file>

<file path=ppt/media/image19.jpg>
</file>

<file path=ppt/media/image2.png>
</file>

<file path=ppt/media/image20.jpeg>
</file>

<file path=ppt/media/image21.gif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30.png>
</file>

<file path=ppt/media/image31.jpg>
</file>

<file path=ppt/media/image32.png>
</file>

<file path=ppt/media/image3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4323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5499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883630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4165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84807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74620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3246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68931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8114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4521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4812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6266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45907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9028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184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9448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57871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AA58D-0145-4CED-83D3-ECA4A1F815D6}" type="datetimeFigureOut">
              <a:rPr lang="bg-BG" smtClean="0"/>
              <a:t>27.10.2015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1AA93-FCB3-443F-9977-6BD77D1FE9E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295070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371600" y="1210962"/>
            <a:ext cx="9448800" cy="3591697"/>
          </a:xfrm>
        </p:spPr>
        <p:txBody>
          <a:bodyPr>
            <a:normAutofit/>
          </a:bodyPr>
          <a:lstStyle/>
          <a:p>
            <a:pPr algn="ctr"/>
            <a:r>
              <a:rPr lang="bg-BG" dirty="0" smtClean="0"/>
              <a:t>Особености на региона междинна Европа</a:t>
            </a:r>
            <a:endParaRPr lang="bg-BG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371600" y="5905844"/>
            <a:ext cx="9448800" cy="685800"/>
          </a:xfrm>
        </p:spPr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695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160" y="3170"/>
            <a:ext cx="4096512" cy="6854830"/>
          </a:xfrm>
        </p:spPr>
      </p:pic>
    </p:spTree>
    <p:extLst>
      <p:ext uri="{BB962C8B-B14F-4D97-AF65-F5344CB8AC3E}">
        <p14:creationId xmlns:p14="http://schemas.microsoft.com/office/powerpoint/2010/main" val="257201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34" y="0"/>
            <a:ext cx="7517416" cy="6889623"/>
          </a:xfrm>
        </p:spPr>
      </p:pic>
    </p:spTree>
    <p:extLst>
      <p:ext uri="{BB962C8B-B14F-4D97-AF65-F5344CB8AC3E}">
        <p14:creationId xmlns:p14="http://schemas.microsoft.com/office/powerpoint/2010/main" val="349477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Новгородска република</a:t>
            </a:r>
            <a:endParaRPr lang="bg-BG" dirty="0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177" y="2193925"/>
            <a:ext cx="6467646" cy="4024313"/>
          </a:xfrm>
        </p:spPr>
      </p:pic>
    </p:spTree>
    <p:extLst>
      <p:ext uri="{BB962C8B-B14F-4D97-AF65-F5344CB8AC3E}">
        <p14:creationId xmlns:p14="http://schemas.microsoft.com/office/powerpoint/2010/main" val="129809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-62513"/>
            <a:ext cx="6391465" cy="6920513"/>
          </a:xfrm>
        </p:spPr>
      </p:pic>
    </p:spTree>
    <p:extLst>
      <p:ext uri="{BB962C8B-B14F-4D97-AF65-F5344CB8AC3E}">
        <p14:creationId xmlns:p14="http://schemas.microsoft.com/office/powerpoint/2010/main" val="27352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949" y="-33428"/>
            <a:ext cx="8465142" cy="6891428"/>
          </a:xfrm>
        </p:spPr>
      </p:pic>
    </p:spTree>
    <p:extLst>
      <p:ext uri="{BB962C8B-B14F-4D97-AF65-F5344CB8AC3E}">
        <p14:creationId xmlns:p14="http://schemas.microsoft.com/office/powerpoint/2010/main" val="127043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754" y="0"/>
            <a:ext cx="9525000" cy="6838950"/>
          </a:xfrm>
        </p:spPr>
      </p:pic>
    </p:spTree>
    <p:extLst>
      <p:ext uri="{BB962C8B-B14F-4D97-AF65-F5344CB8AC3E}">
        <p14:creationId xmlns:p14="http://schemas.microsoft.com/office/powerpoint/2010/main" val="392265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426" y="-67056"/>
            <a:ext cx="9001220" cy="6925056"/>
          </a:xfrm>
        </p:spPr>
      </p:pic>
    </p:spTree>
    <p:extLst>
      <p:ext uri="{BB962C8B-B14F-4D97-AF65-F5344CB8AC3E}">
        <p14:creationId xmlns:p14="http://schemas.microsoft.com/office/powerpoint/2010/main" val="77307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080" y="598073"/>
            <a:ext cx="7010400" cy="5476875"/>
          </a:xfrm>
        </p:spPr>
      </p:pic>
    </p:spTree>
    <p:extLst>
      <p:ext uri="{BB962C8B-B14F-4D97-AF65-F5344CB8AC3E}">
        <p14:creationId xmlns:p14="http://schemas.microsoft.com/office/powerpoint/2010/main" val="138447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120" y="764373"/>
            <a:ext cx="8229600" cy="5184648"/>
          </a:xfrm>
        </p:spPr>
      </p:pic>
    </p:spTree>
    <p:extLst>
      <p:ext uri="{BB962C8B-B14F-4D97-AF65-F5344CB8AC3E}">
        <p14:creationId xmlns:p14="http://schemas.microsoft.com/office/powerpoint/2010/main" val="33551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061" y="253340"/>
            <a:ext cx="5669553" cy="6242952"/>
          </a:xfrm>
        </p:spPr>
      </p:pic>
    </p:spTree>
    <p:extLst>
      <p:ext uri="{BB962C8B-B14F-4D97-AF65-F5344CB8AC3E}">
        <p14:creationId xmlns:p14="http://schemas.microsoft.com/office/powerpoint/2010/main" val="328421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Речникови употреби на понятието регион</a:t>
            </a: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g-BG" dirty="0" smtClean="0"/>
              <a:t>Неопределена част от света или вселената; широка географска област, отличаваща се със сходни характеристики; част от света, поддържаща специфична флора и фауна (</a:t>
            </a:r>
            <a:r>
              <a:rPr lang="bg-BG" dirty="0" err="1" smtClean="0"/>
              <a:t>Merriam-Webster</a:t>
            </a:r>
            <a:r>
              <a:rPr lang="bg-BG" dirty="0" smtClean="0"/>
              <a:t> 2015: </a:t>
            </a:r>
            <a:r>
              <a:rPr lang="bg-BG" dirty="0" err="1" smtClean="0"/>
              <a:t>Region</a:t>
            </a:r>
            <a:r>
              <a:rPr lang="bg-BG" dirty="0" smtClean="0"/>
              <a:t>). </a:t>
            </a:r>
          </a:p>
          <a:p>
            <a:r>
              <a:rPr lang="bg-BG" dirty="0" smtClean="0"/>
              <a:t>Област представляваща част от света, която притежава характерни особености, но не винаги точно определени граници (Oxford </a:t>
            </a:r>
            <a:r>
              <a:rPr lang="bg-BG" dirty="0" err="1" smtClean="0"/>
              <a:t>Dictionary</a:t>
            </a:r>
            <a:r>
              <a:rPr lang="bg-BG" dirty="0" smtClean="0"/>
              <a:t> 2015: </a:t>
            </a:r>
            <a:r>
              <a:rPr lang="bg-BG" dirty="0" err="1" smtClean="0"/>
              <a:t>Region</a:t>
            </a:r>
            <a:r>
              <a:rPr lang="bg-BG" dirty="0" smtClean="0"/>
              <a:t>). </a:t>
            </a:r>
          </a:p>
          <a:p>
            <a:r>
              <a:rPr lang="bg-BG" dirty="0" smtClean="0"/>
              <a:t>Значителна част от земната повърхност чиито политически, географски или културни характеристики се различават от същите, налични в другите зони на планетата (</a:t>
            </a:r>
            <a:r>
              <a:rPr lang="bg-BG" dirty="0" err="1" smtClean="0"/>
              <a:t>Macmillan</a:t>
            </a:r>
            <a:r>
              <a:rPr lang="bg-BG" dirty="0" smtClean="0"/>
              <a:t> </a:t>
            </a:r>
            <a:r>
              <a:rPr lang="bg-BG" dirty="0" err="1" smtClean="0"/>
              <a:t>Dictionary</a:t>
            </a:r>
            <a:r>
              <a:rPr lang="bg-BG" dirty="0" smtClean="0"/>
              <a:t> 2015: </a:t>
            </a:r>
            <a:r>
              <a:rPr lang="bg-BG" dirty="0" err="1" smtClean="0"/>
              <a:t>Region</a:t>
            </a:r>
            <a:r>
              <a:rPr lang="bg-BG" dirty="0" smtClean="0"/>
              <a:t>). </a:t>
            </a:r>
          </a:p>
          <a:p>
            <a:r>
              <a:rPr lang="bg-BG" dirty="0" smtClean="0"/>
              <a:t>Определена област или част от света (</a:t>
            </a:r>
            <a:r>
              <a:rPr lang="bg-BG" dirty="0" err="1" smtClean="0"/>
              <a:t>Cambridge</a:t>
            </a:r>
            <a:r>
              <a:rPr lang="bg-BG" dirty="0" smtClean="0"/>
              <a:t> </a:t>
            </a:r>
            <a:r>
              <a:rPr lang="bg-BG" dirty="0" err="1" smtClean="0"/>
              <a:t>Dictionary</a:t>
            </a:r>
            <a:r>
              <a:rPr lang="bg-BG" dirty="0" smtClean="0"/>
              <a:t> 2015: </a:t>
            </a:r>
            <a:r>
              <a:rPr lang="bg-BG" dirty="0" err="1" smtClean="0"/>
              <a:t>Region</a:t>
            </a:r>
            <a:r>
              <a:rPr lang="bg-BG" dirty="0" smtClean="0"/>
              <a:t>).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1621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7" name="Контейнер за съдържание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03" y="2029233"/>
            <a:ext cx="3553968" cy="3973068"/>
          </a:xfrm>
        </p:spPr>
      </p:pic>
      <p:pic>
        <p:nvPicPr>
          <p:cNvPr id="8" name="Контейнер за съдържание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66" y="2057401"/>
            <a:ext cx="3685268" cy="4024313"/>
          </a:xfrm>
        </p:spPr>
      </p:pic>
    </p:spTree>
    <p:extLst>
      <p:ext uri="{BB962C8B-B14F-4D97-AF65-F5344CB8AC3E}">
        <p14:creationId xmlns:p14="http://schemas.microsoft.com/office/powerpoint/2010/main" val="296294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лавие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7" name="Контейнер за съдържание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03" y="324470"/>
            <a:ext cx="7673848" cy="6250813"/>
          </a:xfrm>
        </p:spPr>
      </p:pic>
    </p:spTree>
    <p:extLst>
      <p:ext uri="{BB962C8B-B14F-4D97-AF65-F5344CB8AC3E}">
        <p14:creationId xmlns:p14="http://schemas.microsoft.com/office/powerpoint/2010/main" val="157482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202" y="0"/>
            <a:ext cx="9425801" cy="6846777"/>
          </a:xfrm>
        </p:spPr>
      </p:pic>
    </p:spTree>
    <p:extLst>
      <p:ext uri="{BB962C8B-B14F-4D97-AF65-F5344CB8AC3E}">
        <p14:creationId xmlns:p14="http://schemas.microsoft.com/office/powerpoint/2010/main" val="371694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824" y="-19050"/>
            <a:ext cx="9222486" cy="6877050"/>
          </a:xfrm>
        </p:spPr>
      </p:pic>
    </p:spTree>
    <p:extLst>
      <p:ext uri="{BB962C8B-B14F-4D97-AF65-F5344CB8AC3E}">
        <p14:creationId xmlns:p14="http://schemas.microsoft.com/office/powerpoint/2010/main" val="380095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20" y="0"/>
            <a:ext cx="10515600" cy="6835140"/>
          </a:xfrm>
        </p:spPr>
      </p:pic>
    </p:spTree>
    <p:extLst>
      <p:ext uri="{BB962C8B-B14F-4D97-AF65-F5344CB8AC3E}">
        <p14:creationId xmlns:p14="http://schemas.microsoft.com/office/powerpoint/2010/main" val="318558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28" y="693253"/>
            <a:ext cx="8562975" cy="5386388"/>
          </a:xfrm>
        </p:spPr>
      </p:pic>
    </p:spTree>
    <p:extLst>
      <p:ext uri="{BB962C8B-B14F-4D97-AF65-F5344CB8AC3E}">
        <p14:creationId xmlns:p14="http://schemas.microsoft.com/office/powerpoint/2010/main" val="110537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599" y="0"/>
            <a:ext cx="8529066" cy="6888861"/>
          </a:xfrm>
        </p:spPr>
      </p:pic>
    </p:spTree>
    <p:extLst>
      <p:ext uri="{BB962C8B-B14F-4D97-AF65-F5344CB8AC3E}">
        <p14:creationId xmlns:p14="http://schemas.microsoft.com/office/powerpoint/2010/main" val="35138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08" y="0"/>
            <a:ext cx="8345805" cy="6835140"/>
          </a:xfrm>
        </p:spPr>
      </p:pic>
    </p:spTree>
    <p:extLst>
      <p:ext uri="{BB962C8B-B14F-4D97-AF65-F5344CB8AC3E}">
        <p14:creationId xmlns:p14="http://schemas.microsoft.com/office/powerpoint/2010/main" val="190877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84" y="764373"/>
            <a:ext cx="7545896" cy="5448300"/>
          </a:xfrm>
        </p:spPr>
      </p:pic>
    </p:spTree>
    <p:extLst>
      <p:ext uri="{BB962C8B-B14F-4D97-AF65-F5344CB8AC3E}">
        <p14:creationId xmlns:p14="http://schemas.microsoft.com/office/powerpoint/2010/main" val="227156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79" y="600226"/>
            <a:ext cx="10215563" cy="5327809"/>
          </a:xfrm>
        </p:spPr>
      </p:pic>
    </p:spTree>
    <p:extLst>
      <p:ext uri="{BB962C8B-B14F-4D97-AF65-F5344CB8AC3E}">
        <p14:creationId xmlns:p14="http://schemas.microsoft.com/office/powerpoint/2010/main" val="243281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Етимология на думата регион</a:t>
            </a: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Regionem</a:t>
            </a:r>
            <a:endParaRPr lang="en-US" sz="3200" dirty="0" smtClean="0"/>
          </a:p>
          <a:p>
            <a:endParaRPr lang="en-US" sz="3200" dirty="0"/>
          </a:p>
          <a:p>
            <a:r>
              <a:rPr lang="en-GB" sz="3200" dirty="0" err="1" smtClean="0"/>
              <a:t>Région</a:t>
            </a:r>
            <a:r>
              <a:rPr lang="en-GB" sz="3200" dirty="0" smtClean="0"/>
              <a:t> </a:t>
            </a:r>
          </a:p>
          <a:p>
            <a:endParaRPr lang="en-GB" sz="3200" dirty="0"/>
          </a:p>
          <a:p>
            <a:r>
              <a:rPr lang="en-GB" sz="3200" dirty="0" smtClean="0"/>
              <a:t>Regioun </a:t>
            </a:r>
          </a:p>
        </p:txBody>
      </p:sp>
    </p:spTree>
    <p:extLst>
      <p:ext uri="{BB962C8B-B14F-4D97-AF65-F5344CB8AC3E}">
        <p14:creationId xmlns:p14="http://schemas.microsoft.com/office/powerpoint/2010/main" val="323073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8" name="Контейнер за съдържание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999" y="0"/>
            <a:ext cx="8395364" cy="6927546"/>
          </a:xfrm>
        </p:spPr>
      </p:pic>
    </p:spTree>
    <p:extLst>
      <p:ext uri="{BB962C8B-B14F-4D97-AF65-F5344CB8AC3E}">
        <p14:creationId xmlns:p14="http://schemas.microsoft.com/office/powerpoint/2010/main" val="395685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848" y="764373"/>
            <a:ext cx="9493250" cy="5666740"/>
          </a:xfrm>
        </p:spPr>
      </p:pic>
    </p:spTree>
    <p:extLst>
      <p:ext uri="{BB962C8B-B14F-4D97-AF65-F5344CB8AC3E}">
        <p14:creationId xmlns:p14="http://schemas.microsoft.com/office/powerpoint/2010/main" val="207328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108" y="-113186"/>
            <a:ext cx="6315254" cy="6971186"/>
          </a:xfrm>
        </p:spPr>
      </p:pic>
    </p:spTree>
    <p:extLst>
      <p:ext uri="{BB962C8B-B14F-4D97-AF65-F5344CB8AC3E}">
        <p14:creationId xmlns:p14="http://schemas.microsoft.com/office/powerpoint/2010/main" val="57995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257387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7495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8955"/>
          </a:xfrm>
        </p:spPr>
      </p:pic>
    </p:spTree>
    <p:extLst>
      <p:ext uri="{BB962C8B-B14F-4D97-AF65-F5344CB8AC3E}">
        <p14:creationId xmlns:p14="http://schemas.microsoft.com/office/powerpoint/2010/main" val="370385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Разбиране за регион</a:t>
            </a: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Пространство </a:t>
            </a:r>
            <a:r>
              <a:rPr lang="bg-BG" dirty="0"/>
              <a:t>на </a:t>
            </a:r>
            <a:r>
              <a:rPr lang="bg-BG" dirty="0" smtClean="0"/>
              <a:t>държави</a:t>
            </a:r>
          </a:p>
          <a:p>
            <a:endParaRPr lang="bg-BG" dirty="0"/>
          </a:p>
          <a:p>
            <a:r>
              <a:rPr lang="bg-BG" dirty="0" smtClean="0"/>
              <a:t>Различни аспекти в качеството на отправна точка</a:t>
            </a:r>
          </a:p>
          <a:p>
            <a:endParaRPr lang="bg-BG" dirty="0"/>
          </a:p>
          <a:p>
            <a:r>
              <a:rPr lang="bg-BG" dirty="0" smtClean="0"/>
              <a:t>Специфичен пространствен обхват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454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Разбиране за регион</a:t>
            </a: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bg-BG" sz="3200" dirty="0" smtClean="0"/>
              <a:t>Имагинерен </a:t>
            </a:r>
            <a:r>
              <a:rPr lang="bg-BG" sz="3200" dirty="0" smtClean="0"/>
              <a:t>обект, представляващ властово пространство на държави, географски прилежащи една към друга, което обхваща част от глобалната система. 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285786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Междинна </a:t>
            </a:r>
            <a:r>
              <a:rPr lang="bg-BG" dirty="0" err="1" smtClean="0"/>
              <a:t>европа</a:t>
            </a:r>
            <a:endParaRPr lang="bg-BG" dirty="0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412618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5" y="1"/>
            <a:ext cx="8254314" cy="6857999"/>
          </a:xfrm>
        </p:spPr>
      </p:pic>
    </p:spTree>
    <p:extLst>
      <p:ext uri="{BB962C8B-B14F-4D97-AF65-F5344CB8AC3E}">
        <p14:creationId xmlns:p14="http://schemas.microsoft.com/office/powerpoint/2010/main" val="357509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759627"/>
          </a:xfrm>
        </p:spPr>
        <p:txBody>
          <a:bodyPr/>
          <a:lstStyle/>
          <a:p>
            <a:endParaRPr lang="bg-BG" dirty="0"/>
          </a:p>
        </p:txBody>
      </p:sp>
      <p:pic>
        <p:nvPicPr>
          <p:cNvPr id="6" name="Контейнер за съдържание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524000"/>
            <a:ext cx="7429500" cy="4743450"/>
          </a:xfrm>
        </p:spPr>
      </p:pic>
    </p:spTree>
    <p:extLst>
      <p:ext uri="{BB962C8B-B14F-4D97-AF65-F5344CB8AC3E}">
        <p14:creationId xmlns:p14="http://schemas.microsoft.com/office/powerpoint/2010/main" val="194269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355" y="0"/>
            <a:ext cx="5145992" cy="6880277"/>
          </a:xfrm>
        </p:spPr>
      </p:pic>
    </p:spTree>
    <p:extLst>
      <p:ext uri="{BB962C8B-B14F-4D97-AF65-F5344CB8AC3E}">
        <p14:creationId xmlns:p14="http://schemas.microsoft.com/office/powerpoint/2010/main" val="141145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леда от самолет">
  <a:themeElements>
    <a:clrScheme name="Следа от самолет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а от самолет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а от самолет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Следа от самолет</Template>
  <TotalTime>224</TotalTime>
  <Words>161</Words>
  <Application>Microsoft Office PowerPoint</Application>
  <PresentationFormat>Широк екран</PresentationFormat>
  <Paragraphs>22</Paragraphs>
  <Slides>35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35</vt:i4>
      </vt:variant>
    </vt:vector>
  </HeadingPairs>
  <TitlesOfParts>
    <vt:vector size="38" baseType="lpstr">
      <vt:lpstr>Arial</vt:lpstr>
      <vt:lpstr>Century Gothic</vt:lpstr>
      <vt:lpstr>Следа от самолет</vt:lpstr>
      <vt:lpstr>Особености на региона междинна Европа</vt:lpstr>
      <vt:lpstr>Речникови употреби на понятието регион</vt:lpstr>
      <vt:lpstr>Етимология на думата регион</vt:lpstr>
      <vt:lpstr>Разбиране за регион</vt:lpstr>
      <vt:lpstr>Разбиране за регион</vt:lpstr>
      <vt:lpstr>Междинна европа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Новгородска република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Mihael Dimitrov</dc:creator>
  <cp:lastModifiedBy>Mihael Dimitrov</cp:lastModifiedBy>
  <cp:revision>32</cp:revision>
  <dcterms:created xsi:type="dcterms:W3CDTF">2015-10-22T12:26:58Z</dcterms:created>
  <dcterms:modified xsi:type="dcterms:W3CDTF">2015-10-27T09:15:03Z</dcterms:modified>
</cp:coreProperties>
</file>

<file path=docProps/thumbnail.jpeg>
</file>